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81" r:id="rId6"/>
    <p:sldId id="282" r:id="rId7"/>
    <p:sldId id="272" r:id="rId8"/>
    <p:sldId id="273" r:id="rId9"/>
    <p:sldId id="276" r:id="rId10"/>
    <p:sldId id="277" r:id="rId11"/>
    <p:sldId id="275" r:id="rId12"/>
    <p:sldId id="278" r:id="rId13"/>
    <p:sldId id="280" r:id="rId14"/>
    <p:sldId id="27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B43E7C-3BAC-4090-90E7-C73153810DA3}" v="53" dt="2024-08-29T17:55:11.7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57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Cloete" userId="2b721ff7-0504-4de1-b21d-79e5cc894d69" providerId="ADAL" clId="{8CB43E7C-3BAC-4090-90E7-C73153810DA3}"/>
    <pc:docChg chg="undo custSel addSld modSld sldOrd">
      <pc:chgData name="Sam Cloete" userId="2b721ff7-0504-4de1-b21d-79e5cc894d69" providerId="ADAL" clId="{8CB43E7C-3BAC-4090-90E7-C73153810DA3}" dt="2024-08-29T17:55:52.497" v="221" actId="20577"/>
      <pc:docMkLst>
        <pc:docMk/>
      </pc:docMkLst>
      <pc:sldChg chg="ord">
        <pc:chgData name="Sam Cloete" userId="2b721ff7-0504-4de1-b21d-79e5cc894d69" providerId="ADAL" clId="{8CB43E7C-3BAC-4090-90E7-C73153810DA3}" dt="2024-08-29T17:51:22.152" v="151"/>
        <pc:sldMkLst>
          <pc:docMk/>
          <pc:sldMk cId="891010540" sldId="272"/>
        </pc:sldMkLst>
      </pc:sldChg>
      <pc:sldChg chg="addSp delSp modSp new mod setBg addAnim delAnim">
        <pc:chgData name="Sam Cloete" userId="2b721ff7-0504-4de1-b21d-79e5cc894d69" providerId="ADAL" clId="{8CB43E7C-3BAC-4090-90E7-C73153810DA3}" dt="2024-08-29T17:52:46.117" v="152" actId="1076"/>
        <pc:sldMkLst>
          <pc:docMk/>
          <pc:sldMk cId="2359059461" sldId="281"/>
        </pc:sldMkLst>
        <pc:spChg chg="mod ord">
          <ac:chgData name="Sam Cloete" userId="2b721ff7-0504-4de1-b21d-79e5cc894d69" providerId="ADAL" clId="{8CB43E7C-3BAC-4090-90E7-C73153810DA3}" dt="2024-08-29T17:49:52.061" v="114" actId="20577"/>
          <ac:spMkLst>
            <pc:docMk/>
            <pc:sldMk cId="2359059461" sldId="281"/>
            <ac:spMk id="2" creationId="{7EA329AE-0609-00C6-7B49-6EA9AF94089C}"/>
          </ac:spMkLst>
        </pc:spChg>
        <pc:spChg chg="add del">
          <ac:chgData name="Sam Cloete" userId="2b721ff7-0504-4de1-b21d-79e5cc894d69" providerId="ADAL" clId="{8CB43E7C-3BAC-4090-90E7-C73153810DA3}" dt="2024-08-29T17:48:40.646" v="56" actId="26606"/>
          <ac:spMkLst>
            <pc:docMk/>
            <pc:sldMk cId="2359059461" sldId="281"/>
            <ac:spMk id="9" creationId="{0671A8AE-40A1-4631-A6B8-581AFF065482}"/>
          </ac:spMkLst>
        </pc:spChg>
        <pc:spChg chg="add del">
          <ac:chgData name="Sam Cloete" userId="2b721ff7-0504-4de1-b21d-79e5cc894d69" providerId="ADAL" clId="{8CB43E7C-3BAC-4090-90E7-C73153810DA3}" dt="2024-08-29T17:48:40.646" v="56" actId="26606"/>
          <ac:spMkLst>
            <pc:docMk/>
            <pc:sldMk cId="2359059461" sldId="281"/>
            <ac:spMk id="11" creationId="{AB58EF07-17C2-48CF-ABB0-EEF1F17CB8F0}"/>
          </ac:spMkLst>
        </pc:spChg>
        <pc:spChg chg="add del">
          <ac:chgData name="Sam Cloete" userId="2b721ff7-0504-4de1-b21d-79e5cc894d69" providerId="ADAL" clId="{8CB43E7C-3BAC-4090-90E7-C73153810DA3}" dt="2024-08-29T17:48:40.646" v="56" actId="26606"/>
          <ac:spMkLst>
            <pc:docMk/>
            <pc:sldMk cId="2359059461" sldId="281"/>
            <ac:spMk id="13" creationId="{AF2F604E-43BE-4DC3-B983-E071523364F8}"/>
          </ac:spMkLst>
        </pc:spChg>
        <pc:spChg chg="add del">
          <ac:chgData name="Sam Cloete" userId="2b721ff7-0504-4de1-b21d-79e5cc894d69" providerId="ADAL" clId="{8CB43E7C-3BAC-4090-90E7-C73153810DA3}" dt="2024-08-29T17:48:40.646" v="56" actId="26606"/>
          <ac:spMkLst>
            <pc:docMk/>
            <pc:sldMk cId="2359059461" sldId="281"/>
            <ac:spMk id="15" creationId="{08C9B587-E65E-4B52-B37C-ABEBB6E87928}"/>
          </ac:spMkLst>
        </pc:spChg>
        <pc:spChg chg="add del">
          <ac:chgData name="Sam Cloete" userId="2b721ff7-0504-4de1-b21d-79e5cc894d69" providerId="ADAL" clId="{8CB43E7C-3BAC-4090-90E7-C73153810DA3}" dt="2024-08-29T17:48:50.871" v="61" actId="26606"/>
          <ac:spMkLst>
            <pc:docMk/>
            <pc:sldMk cId="2359059461" sldId="281"/>
            <ac:spMk id="20" creationId="{A4AC5506-6312-4701-8D3C-40187889A947}"/>
          </ac:spMkLst>
        </pc:spChg>
        <pc:spChg chg="add">
          <ac:chgData name="Sam Cloete" userId="2b721ff7-0504-4de1-b21d-79e5cc894d69" providerId="ADAL" clId="{8CB43E7C-3BAC-4090-90E7-C73153810DA3}" dt="2024-08-29T17:48:50.874" v="62" actId="26606"/>
          <ac:spMkLst>
            <pc:docMk/>
            <pc:sldMk cId="2359059461" sldId="281"/>
            <ac:spMk id="22" creationId="{0671A8AE-40A1-4631-A6B8-581AFF065482}"/>
          </ac:spMkLst>
        </pc:spChg>
        <pc:spChg chg="add">
          <ac:chgData name="Sam Cloete" userId="2b721ff7-0504-4de1-b21d-79e5cc894d69" providerId="ADAL" clId="{8CB43E7C-3BAC-4090-90E7-C73153810DA3}" dt="2024-08-29T17:48:50.874" v="62" actId="26606"/>
          <ac:spMkLst>
            <pc:docMk/>
            <pc:sldMk cId="2359059461" sldId="281"/>
            <ac:spMk id="23" creationId="{AB58EF07-17C2-48CF-ABB0-EEF1F17CB8F0}"/>
          </ac:spMkLst>
        </pc:spChg>
        <pc:spChg chg="add">
          <ac:chgData name="Sam Cloete" userId="2b721ff7-0504-4de1-b21d-79e5cc894d69" providerId="ADAL" clId="{8CB43E7C-3BAC-4090-90E7-C73153810DA3}" dt="2024-08-29T17:48:50.874" v="62" actId="26606"/>
          <ac:spMkLst>
            <pc:docMk/>
            <pc:sldMk cId="2359059461" sldId="281"/>
            <ac:spMk id="24" creationId="{AF2F604E-43BE-4DC3-B983-E071523364F8}"/>
          </ac:spMkLst>
        </pc:spChg>
        <pc:spChg chg="add">
          <ac:chgData name="Sam Cloete" userId="2b721ff7-0504-4de1-b21d-79e5cc894d69" providerId="ADAL" clId="{8CB43E7C-3BAC-4090-90E7-C73153810DA3}" dt="2024-08-29T17:48:50.874" v="62" actId="26606"/>
          <ac:spMkLst>
            <pc:docMk/>
            <pc:sldMk cId="2359059461" sldId="281"/>
            <ac:spMk id="25" creationId="{08C9B587-E65E-4B52-B37C-ABEBB6E87928}"/>
          </ac:spMkLst>
        </pc:spChg>
        <pc:grpChg chg="add del">
          <ac:chgData name="Sam Cloete" userId="2b721ff7-0504-4de1-b21d-79e5cc894d69" providerId="ADAL" clId="{8CB43E7C-3BAC-4090-90E7-C73153810DA3}" dt="2024-08-29T17:48:46.003" v="59" actId="26606"/>
          <ac:grpSpMkLst>
            <pc:docMk/>
            <pc:sldMk cId="2359059461" sldId="281"/>
            <ac:grpSpMk id="17" creationId="{6E61B563-A4B2-5783-81AF-A2A053D74769}"/>
          </ac:grpSpMkLst>
        </pc:grpChg>
        <pc:picChg chg="add mod">
          <ac:chgData name="Sam Cloete" userId="2b721ff7-0504-4de1-b21d-79e5cc894d69" providerId="ADAL" clId="{8CB43E7C-3BAC-4090-90E7-C73153810DA3}" dt="2024-08-29T17:52:46.117" v="152" actId="1076"/>
          <ac:picMkLst>
            <pc:docMk/>
            <pc:sldMk cId="2359059461" sldId="281"/>
            <ac:picMk id="4" creationId="{71F27ADB-724B-C341-F962-F5C5238BD5B6}"/>
          </ac:picMkLst>
        </pc:picChg>
      </pc:sldChg>
      <pc:sldChg chg="addSp delSp modSp new mod setBg">
        <pc:chgData name="Sam Cloete" userId="2b721ff7-0504-4de1-b21d-79e5cc894d69" providerId="ADAL" clId="{8CB43E7C-3BAC-4090-90E7-C73153810DA3}" dt="2024-08-29T17:55:52.497" v="221" actId="20577"/>
        <pc:sldMkLst>
          <pc:docMk/>
          <pc:sldMk cId="1533387234" sldId="282"/>
        </pc:sldMkLst>
        <pc:spChg chg="del mod ord">
          <ac:chgData name="Sam Cloete" userId="2b721ff7-0504-4de1-b21d-79e5cc894d69" providerId="ADAL" clId="{8CB43E7C-3BAC-4090-90E7-C73153810DA3}" dt="2024-08-29T17:54:40.195" v="166" actId="478"/>
          <ac:spMkLst>
            <pc:docMk/>
            <pc:sldMk cId="1533387234" sldId="282"/>
            <ac:spMk id="2" creationId="{09FA23F3-7464-206E-B055-E895BDD7DAEC}"/>
          </ac:spMkLst>
        </pc:spChg>
        <pc:spChg chg="del">
          <ac:chgData name="Sam Cloete" userId="2b721ff7-0504-4de1-b21d-79e5cc894d69" providerId="ADAL" clId="{8CB43E7C-3BAC-4090-90E7-C73153810DA3}" dt="2024-08-29T17:50:32.518" v="141"/>
          <ac:spMkLst>
            <pc:docMk/>
            <pc:sldMk cId="1533387234" sldId="282"/>
            <ac:spMk id="3" creationId="{DDCB5BEF-2418-BE3A-9022-1288277C8132}"/>
          </ac:spMkLst>
        </pc:spChg>
        <pc:spChg chg="add del mod">
          <ac:chgData name="Sam Cloete" userId="2b721ff7-0504-4de1-b21d-79e5cc894d69" providerId="ADAL" clId="{8CB43E7C-3BAC-4090-90E7-C73153810DA3}" dt="2024-08-29T17:53:47.291" v="162" actId="478"/>
          <ac:spMkLst>
            <pc:docMk/>
            <pc:sldMk cId="1533387234" sldId="282"/>
            <ac:spMk id="11" creationId="{24C93837-8CAA-871D-5DBC-A9D5A59BA1E9}"/>
          </ac:spMkLst>
        </pc:spChg>
        <pc:spChg chg="add del">
          <ac:chgData name="Sam Cloete" userId="2b721ff7-0504-4de1-b21d-79e5cc894d69" providerId="ADAL" clId="{8CB43E7C-3BAC-4090-90E7-C73153810DA3}" dt="2024-08-29T17:50:59.211" v="148" actId="26606"/>
          <ac:spMkLst>
            <pc:docMk/>
            <pc:sldMk cId="1533387234" sldId="282"/>
            <ac:spMk id="12" creationId="{2F4C03CF-76AD-2B9F-7EAC-BD21772B9CA2}"/>
          </ac:spMkLst>
        </pc:spChg>
        <pc:spChg chg="add del">
          <ac:chgData name="Sam Cloete" userId="2b721ff7-0504-4de1-b21d-79e5cc894d69" providerId="ADAL" clId="{8CB43E7C-3BAC-4090-90E7-C73153810DA3}" dt="2024-08-29T17:50:59.211" v="148" actId="26606"/>
          <ac:spMkLst>
            <pc:docMk/>
            <pc:sldMk cId="1533387234" sldId="282"/>
            <ac:spMk id="14" creationId="{D9459D69-81E2-5DEC-98A2-EF3BBA4EAC19}"/>
          </ac:spMkLst>
        </pc:spChg>
        <pc:spChg chg="add del">
          <ac:chgData name="Sam Cloete" userId="2b721ff7-0504-4de1-b21d-79e5cc894d69" providerId="ADAL" clId="{8CB43E7C-3BAC-4090-90E7-C73153810DA3}" dt="2024-08-29T17:53:40.727" v="159" actId="26606"/>
          <ac:spMkLst>
            <pc:docMk/>
            <pc:sldMk cId="1533387234" sldId="282"/>
            <ac:spMk id="17" creationId="{F8446B12-7391-4711-8B31-112A0B896C76}"/>
          </ac:spMkLst>
        </pc:spChg>
        <pc:spChg chg="add del mod">
          <ac:chgData name="Sam Cloete" userId="2b721ff7-0504-4de1-b21d-79e5cc894d69" providerId="ADAL" clId="{8CB43E7C-3BAC-4090-90E7-C73153810DA3}" dt="2024-08-29T17:54:42.560" v="167" actId="478"/>
          <ac:spMkLst>
            <pc:docMk/>
            <pc:sldMk cId="1533387234" sldId="282"/>
            <ac:spMk id="19" creationId="{1CAB57DB-376F-4381-F310-F713E803C8C3}"/>
          </ac:spMkLst>
        </pc:spChg>
        <pc:spChg chg="add mod">
          <ac:chgData name="Sam Cloete" userId="2b721ff7-0504-4de1-b21d-79e5cc894d69" providerId="ADAL" clId="{8CB43E7C-3BAC-4090-90E7-C73153810DA3}" dt="2024-08-29T17:55:52.497" v="221" actId="20577"/>
          <ac:spMkLst>
            <pc:docMk/>
            <pc:sldMk cId="1533387234" sldId="282"/>
            <ac:spMk id="20" creationId="{500FAC34-6B6C-0E77-7F99-F25BAB4F9E9C}"/>
          </ac:spMkLst>
        </pc:spChg>
        <pc:spChg chg="add del">
          <ac:chgData name="Sam Cloete" userId="2b721ff7-0504-4de1-b21d-79e5cc894d69" providerId="ADAL" clId="{8CB43E7C-3BAC-4090-90E7-C73153810DA3}" dt="2024-08-29T17:53:40.690" v="158" actId="26606"/>
          <ac:spMkLst>
            <pc:docMk/>
            <pc:sldMk cId="1533387234" sldId="282"/>
            <ac:spMk id="22" creationId="{F30BEAA8-EB7C-1957-FC9F-A900E2541C86}"/>
          </ac:spMkLst>
        </pc:spChg>
        <pc:spChg chg="add del">
          <ac:chgData name="Sam Cloete" userId="2b721ff7-0504-4de1-b21d-79e5cc894d69" providerId="ADAL" clId="{8CB43E7C-3BAC-4090-90E7-C73153810DA3}" dt="2024-08-29T17:53:40.690" v="158" actId="26606"/>
          <ac:spMkLst>
            <pc:docMk/>
            <pc:sldMk cId="1533387234" sldId="282"/>
            <ac:spMk id="25" creationId="{D7A453D2-15D8-4403-815F-291FA16340D9}"/>
          </ac:spMkLst>
        </pc:spChg>
        <pc:spChg chg="add del">
          <ac:chgData name="Sam Cloete" userId="2b721ff7-0504-4de1-b21d-79e5cc894d69" providerId="ADAL" clId="{8CB43E7C-3BAC-4090-90E7-C73153810DA3}" dt="2024-08-29T17:53:40.690" v="158" actId="26606"/>
          <ac:spMkLst>
            <pc:docMk/>
            <pc:sldMk cId="1533387234" sldId="282"/>
            <ac:spMk id="27" creationId="{8161EA6B-09CA-445B-AB0D-8DF76FA92DEF}"/>
          </ac:spMkLst>
        </pc:spChg>
        <pc:spChg chg="add del">
          <ac:chgData name="Sam Cloete" userId="2b721ff7-0504-4de1-b21d-79e5cc894d69" providerId="ADAL" clId="{8CB43E7C-3BAC-4090-90E7-C73153810DA3}" dt="2024-08-29T17:53:40.690" v="158" actId="26606"/>
          <ac:spMkLst>
            <pc:docMk/>
            <pc:sldMk cId="1533387234" sldId="282"/>
            <ac:spMk id="37" creationId="{B8114C98-A349-4111-A123-E8EAB86ABE30}"/>
          </ac:spMkLst>
        </pc:spChg>
        <pc:spChg chg="add del">
          <ac:chgData name="Sam Cloete" userId="2b721ff7-0504-4de1-b21d-79e5cc894d69" providerId="ADAL" clId="{8CB43E7C-3BAC-4090-90E7-C73153810DA3}" dt="2024-08-29T17:53:40.690" v="158" actId="26606"/>
          <ac:spMkLst>
            <pc:docMk/>
            <pc:sldMk cId="1533387234" sldId="282"/>
            <ac:spMk id="45" creationId="{E2D3D3F2-ABBB-4453-B1C5-1BEBF7E4DD56}"/>
          </ac:spMkLst>
        </pc:spChg>
        <pc:spChg chg="add del">
          <ac:chgData name="Sam Cloete" userId="2b721ff7-0504-4de1-b21d-79e5cc894d69" providerId="ADAL" clId="{8CB43E7C-3BAC-4090-90E7-C73153810DA3}" dt="2024-08-29T17:54:12.820" v="163" actId="26606"/>
          <ac:spMkLst>
            <pc:docMk/>
            <pc:sldMk cId="1533387234" sldId="282"/>
            <ac:spMk id="59" creationId="{2172A0AC-3DCE-4672-BCAF-28FEF91F6020}"/>
          </ac:spMkLst>
        </pc:spChg>
        <pc:spChg chg="add del">
          <ac:chgData name="Sam Cloete" userId="2b721ff7-0504-4de1-b21d-79e5cc894d69" providerId="ADAL" clId="{8CB43E7C-3BAC-4090-90E7-C73153810DA3}" dt="2024-08-29T17:54:12.820" v="163" actId="26606"/>
          <ac:spMkLst>
            <pc:docMk/>
            <pc:sldMk cId="1533387234" sldId="282"/>
            <ac:spMk id="60" creationId="{AE6F1C77-EDC9-4C5F-8C1C-62DD46BDA3C3}"/>
          </ac:spMkLst>
        </pc:spChg>
        <pc:spChg chg="add del mod">
          <ac:chgData name="Sam Cloete" userId="2b721ff7-0504-4de1-b21d-79e5cc894d69" providerId="ADAL" clId="{8CB43E7C-3BAC-4090-90E7-C73153810DA3}" dt="2024-08-29T17:53:45.444" v="161" actId="478"/>
          <ac:spMkLst>
            <pc:docMk/>
            <pc:sldMk cId="1533387234" sldId="282"/>
            <ac:spMk id="61" creationId="{5D994BC6-9054-AC37-B5A6-1BA27D3F03F1}"/>
          </ac:spMkLst>
        </pc:spChg>
        <pc:spChg chg="add">
          <ac:chgData name="Sam Cloete" userId="2b721ff7-0504-4de1-b21d-79e5cc894d69" providerId="ADAL" clId="{8CB43E7C-3BAC-4090-90E7-C73153810DA3}" dt="2024-08-29T17:54:12.820" v="163" actId="26606"/>
          <ac:spMkLst>
            <pc:docMk/>
            <pc:sldMk cId="1533387234" sldId="282"/>
            <ac:spMk id="65" creationId="{45352925-4751-4F5E-B434-C1C0CE91713D}"/>
          </ac:spMkLst>
        </pc:spChg>
        <pc:spChg chg="add">
          <ac:chgData name="Sam Cloete" userId="2b721ff7-0504-4de1-b21d-79e5cc894d69" providerId="ADAL" clId="{8CB43E7C-3BAC-4090-90E7-C73153810DA3}" dt="2024-08-29T17:54:12.820" v="163" actId="26606"/>
          <ac:spMkLst>
            <pc:docMk/>
            <pc:sldMk cId="1533387234" sldId="282"/>
            <ac:spMk id="67" creationId="{128B0C87-106B-4BC6-B780-21399D3813CC}"/>
          </ac:spMkLst>
        </pc:spChg>
        <pc:grpChg chg="add del">
          <ac:chgData name="Sam Cloete" userId="2b721ff7-0504-4de1-b21d-79e5cc894d69" providerId="ADAL" clId="{8CB43E7C-3BAC-4090-90E7-C73153810DA3}" dt="2024-08-29T17:53:40.727" v="159" actId="26606"/>
          <ac:grpSpMkLst>
            <pc:docMk/>
            <pc:sldMk cId="1533387234" sldId="282"/>
            <ac:grpSpMk id="18" creationId="{AC0B7807-0C83-4963-821A-69B172722E49}"/>
          </ac:grpSpMkLst>
        </pc:grpChg>
        <pc:grpChg chg="add del">
          <ac:chgData name="Sam Cloete" userId="2b721ff7-0504-4de1-b21d-79e5cc894d69" providerId="ADAL" clId="{8CB43E7C-3BAC-4090-90E7-C73153810DA3}" dt="2024-08-29T17:53:40.690" v="158" actId="26606"/>
          <ac:grpSpMkLst>
            <pc:docMk/>
            <pc:sldMk cId="1533387234" sldId="282"/>
            <ac:grpSpMk id="29" creationId="{76B45835-3DB7-4D95-9290-E7C2C3AD13CA}"/>
          </ac:grpSpMkLst>
        </pc:grpChg>
        <pc:grpChg chg="add del">
          <ac:chgData name="Sam Cloete" userId="2b721ff7-0504-4de1-b21d-79e5cc894d69" providerId="ADAL" clId="{8CB43E7C-3BAC-4090-90E7-C73153810DA3}" dt="2024-08-29T17:53:40.690" v="158" actId="26606"/>
          <ac:grpSpMkLst>
            <pc:docMk/>
            <pc:sldMk cId="1533387234" sldId="282"/>
            <ac:grpSpMk id="39" creationId="{670FB431-AE18-414D-92F4-1D12D1991152}"/>
          </ac:grpSpMkLst>
        </pc:grpChg>
        <pc:grpChg chg="add del">
          <ac:chgData name="Sam Cloete" userId="2b721ff7-0504-4de1-b21d-79e5cc894d69" providerId="ADAL" clId="{8CB43E7C-3BAC-4090-90E7-C73153810DA3}" dt="2024-08-29T17:53:40.690" v="158" actId="26606"/>
          <ac:grpSpMkLst>
            <pc:docMk/>
            <pc:sldMk cId="1533387234" sldId="282"/>
            <ac:grpSpMk id="47" creationId="{8214E4A5-A0D2-42C4-8D14-D2A7E495F041}"/>
          </ac:grpSpMkLst>
        </pc:grpChg>
        <pc:grpChg chg="add del">
          <ac:chgData name="Sam Cloete" userId="2b721ff7-0504-4de1-b21d-79e5cc894d69" providerId="ADAL" clId="{8CB43E7C-3BAC-4090-90E7-C73153810DA3}" dt="2024-08-29T17:53:40.690" v="158" actId="26606"/>
          <ac:grpSpMkLst>
            <pc:docMk/>
            <pc:sldMk cId="1533387234" sldId="282"/>
            <ac:grpSpMk id="53" creationId="{AF19A774-30A5-488B-9BAF-629C6440294E}"/>
          </ac:grpSpMkLst>
        </pc:grpChg>
        <pc:picChg chg="add mod ord">
          <ac:chgData name="Sam Cloete" userId="2b721ff7-0504-4de1-b21d-79e5cc894d69" providerId="ADAL" clId="{8CB43E7C-3BAC-4090-90E7-C73153810DA3}" dt="2024-08-29T17:54:12.820" v="163" actId="26606"/>
          <ac:picMkLst>
            <pc:docMk/>
            <pc:sldMk cId="1533387234" sldId="282"/>
            <ac:picMk id="5" creationId="{7F160A95-95BF-785C-AC0B-CB0B86C46212}"/>
          </ac:picMkLst>
        </pc:picChg>
        <pc:picChg chg="add del mod">
          <ac:chgData name="Sam Cloete" userId="2b721ff7-0504-4de1-b21d-79e5cc894d69" providerId="ADAL" clId="{8CB43E7C-3BAC-4090-90E7-C73153810DA3}" dt="2024-08-29T17:53:15.802" v="153" actId="478"/>
          <ac:picMkLst>
            <pc:docMk/>
            <pc:sldMk cId="1533387234" sldId="282"/>
            <ac:picMk id="7" creationId="{27444CA5-7838-66CD-00E9-0B3ED697C586}"/>
          </ac:picMkLst>
        </pc:picChg>
        <pc:picChg chg="add mod ord">
          <ac:chgData name="Sam Cloete" userId="2b721ff7-0504-4de1-b21d-79e5cc894d69" providerId="ADAL" clId="{8CB43E7C-3BAC-4090-90E7-C73153810DA3}" dt="2024-08-29T17:54:12.820" v="163" actId="26606"/>
          <ac:picMkLst>
            <pc:docMk/>
            <pc:sldMk cId="1533387234" sldId="282"/>
            <ac:picMk id="9" creationId="{F78D7959-E61B-B8E2-7717-34CCA4C73C3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85FA0-5D53-43AE-93DC-CB50E8B259C1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3D79C-38EB-4971-96EF-DCEF7C0CA5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532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BD5E-77C5-4FF1-AF5E-963373B27DAF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17C04-CAA8-48C2-8FB8-4B0A300E60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51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BD5E-77C5-4FF1-AF5E-963373B27DAF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17C04-CAA8-48C2-8FB8-4B0A300E60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032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BD5E-77C5-4FF1-AF5E-963373B27DAF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17C04-CAA8-48C2-8FB8-4B0A300E60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13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BD5E-77C5-4FF1-AF5E-963373B27DAF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17C04-CAA8-48C2-8FB8-4B0A300E60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647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BD5E-77C5-4FF1-AF5E-963373B27DAF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17C04-CAA8-48C2-8FB8-4B0A300E60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990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BD5E-77C5-4FF1-AF5E-963373B27DAF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17C04-CAA8-48C2-8FB8-4B0A300E60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255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BD5E-77C5-4FF1-AF5E-963373B27DAF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17C04-CAA8-48C2-8FB8-4B0A300E60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9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BD5E-77C5-4FF1-AF5E-963373B27DAF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17C04-CAA8-48C2-8FB8-4B0A300E60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82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BD5E-77C5-4FF1-AF5E-963373B27DAF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17C04-CAA8-48C2-8FB8-4B0A300E60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392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BD5E-77C5-4FF1-AF5E-963373B27DAF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17C04-CAA8-48C2-8FB8-4B0A300E60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244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BD5E-77C5-4FF1-AF5E-963373B27DAF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17C04-CAA8-48C2-8FB8-4B0A300E60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0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7BD5E-77C5-4FF1-AF5E-963373B27DAF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17C04-CAA8-48C2-8FB8-4B0A300E60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25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kannargroup.com/equipment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kannargroup.com" TargetMode="Externa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" y="4777739"/>
            <a:ext cx="2564242" cy="14121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200"/>
              <a:t>SedPell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A869DE-09EB-2433-8D03-F5640387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82"/>
          <a:stretch/>
        </p:blipFill>
        <p:spPr>
          <a:xfrm>
            <a:off x="20" y="10"/>
            <a:ext cx="9143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36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onnsiteX0" fmla="*/ 0 w 1371600"/>
              <a:gd name="connsiteY0" fmla="*/ 0 h 13716"/>
              <a:gd name="connsiteX1" fmla="*/ 685800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127" y="2892"/>
                  <a:pt x="1371229" y="8681"/>
                  <a:pt x="1371600" y="13716"/>
                </a:cubicBezTo>
                <a:cubicBezTo>
                  <a:pt x="1107995" y="21892"/>
                  <a:pt x="1033361" y="28370"/>
                  <a:pt x="713232" y="13716"/>
                </a:cubicBezTo>
                <a:cubicBezTo>
                  <a:pt x="393103" y="-938"/>
                  <a:pt x="289343" y="38649"/>
                  <a:pt x="0" y="13716"/>
                </a:cubicBezTo>
                <a:cubicBezTo>
                  <a:pt x="227" y="7219"/>
                  <a:pt x="197" y="5990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228" y="6235"/>
                  <a:pt x="1371259" y="10206"/>
                  <a:pt x="1371600" y="13716"/>
                </a:cubicBezTo>
                <a:cubicBezTo>
                  <a:pt x="1176823" y="-5981"/>
                  <a:pt x="900830" y="5417"/>
                  <a:pt x="713232" y="13716"/>
                </a:cubicBezTo>
                <a:cubicBezTo>
                  <a:pt x="525634" y="22015"/>
                  <a:pt x="282837" y="1152"/>
                  <a:pt x="0" y="13716"/>
                </a:cubicBezTo>
                <a:cubicBezTo>
                  <a:pt x="596" y="8712"/>
                  <a:pt x="320" y="342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90720" y="4777739"/>
            <a:ext cx="5173220" cy="13992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RP52FT/CDB</a:t>
            </a:r>
            <a:endParaRPr lang="en-US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52” Batch Seed Treater</a:t>
            </a:r>
            <a:endParaRPr lang="en-US" sz="1600" dirty="0">
              <a:solidFill>
                <a:schemeClr val="tx1"/>
              </a:solidFill>
              <a:ea typeface="Calibri"/>
              <a:cs typeface="Calibri"/>
            </a:endParaRPr>
          </a:p>
          <a:p>
            <a:pPr algn="l">
              <a:lnSpc>
                <a:spcPct val="90000"/>
              </a:lnSpc>
            </a:pPr>
            <a:endParaRPr lang="en-US" sz="1600">
              <a:solidFill>
                <a:schemeClr val="tx1"/>
              </a:solidFill>
              <a:ea typeface="Calibri"/>
              <a:cs typeface="Calibri"/>
            </a:endParaRPr>
          </a:p>
          <a:p>
            <a:pPr algn="l">
              <a:lnSpc>
                <a:spcPct val="90000"/>
              </a:lnSpc>
            </a:pPr>
            <a:r>
              <a:rPr lang="en-US" sz="1600" i="1" dirty="0">
                <a:solidFill>
                  <a:schemeClr val="tx1"/>
                </a:solidFill>
              </a:rPr>
              <a:t>Brought to you by:</a:t>
            </a:r>
            <a:br>
              <a:rPr lang="en-US" sz="1600" dirty="0"/>
            </a:br>
            <a:r>
              <a:rPr lang="en-US" sz="1600" dirty="0" err="1">
                <a:solidFill>
                  <a:schemeClr val="tx1"/>
                </a:solidFill>
              </a:rPr>
              <a:t>Kannar</a:t>
            </a:r>
            <a:r>
              <a:rPr lang="en-US" sz="1600" dirty="0">
                <a:solidFill>
                  <a:schemeClr val="tx1"/>
                </a:solidFill>
              </a:rPr>
              <a:t> Earth Science, Ltd.</a:t>
            </a:r>
            <a:endParaRPr lang="en-US" sz="1600" dirty="0">
              <a:solidFill>
                <a:schemeClr val="tx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1039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72088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415A5E-2210-58E9-3F7B-08B2778AD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43467"/>
            <a:ext cx="2916395" cy="180052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Minimum space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F9B86-62D1-A948-D895-5E3B65D34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623381"/>
            <a:ext cx="2916396" cy="3553581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2519363" algn="r"/>
                <a:tab pos="3146425" algn="l"/>
              </a:tabLst>
            </a:pPr>
            <a:r>
              <a:rPr lang="en-US" sz="1700" b="1">
                <a:latin typeface="Aptos" panose="020B0004020202020204" pitchFamily="34" charset="0"/>
              </a:rPr>
              <a:t>Height	98</a:t>
            </a:r>
            <a:r>
              <a:rPr lang="en-US" sz="1700">
                <a:latin typeface="Aptos" panose="020B0004020202020204" pitchFamily="34" charset="0"/>
              </a:rPr>
              <a:t>”	Floor to bottom of seed inlet</a:t>
            </a:r>
          </a:p>
          <a:p>
            <a:pPr marL="0" indent="0">
              <a:buNone/>
              <a:tabLst>
                <a:tab pos="2519363" algn="r"/>
                <a:tab pos="3146425" algn="l"/>
              </a:tabLst>
            </a:pPr>
            <a:endParaRPr lang="en-US" sz="1700">
              <a:latin typeface="Aptos" panose="020B0004020202020204" pitchFamily="34" charset="0"/>
            </a:endParaRPr>
          </a:p>
          <a:p>
            <a:pPr marL="0" indent="0">
              <a:buNone/>
              <a:tabLst>
                <a:tab pos="2519363" algn="r"/>
                <a:tab pos="3146425" algn="l"/>
              </a:tabLst>
            </a:pPr>
            <a:r>
              <a:rPr lang="en-US" sz="1700" b="1">
                <a:latin typeface="Aptos" panose="020B0004020202020204" pitchFamily="34" charset="0"/>
              </a:rPr>
              <a:t>Width	107”</a:t>
            </a:r>
            <a:r>
              <a:rPr lang="en-US" sz="1700">
                <a:latin typeface="Aptos" panose="020B0004020202020204" pitchFamily="34" charset="0"/>
              </a:rPr>
              <a:t>	For operator and equipment</a:t>
            </a:r>
          </a:p>
          <a:p>
            <a:pPr marL="0" indent="0">
              <a:buNone/>
              <a:tabLst>
                <a:tab pos="2519363" algn="r"/>
                <a:tab pos="3146425" algn="l"/>
              </a:tabLst>
            </a:pPr>
            <a:endParaRPr lang="en-US" sz="1700">
              <a:latin typeface="Aptos" panose="020B0004020202020204" pitchFamily="34" charset="0"/>
            </a:endParaRPr>
          </a:p>
          <a:p>
            <a:pPr marL="0" indent="0">
              <a:buNone/>
              <a:tabLst>
                <a:tab pos="2519363" algn="r"/>
                <a:tab pos="3146425" algn="l"/>
              </a:tabLst>
            </a:pPr>
            <a:r>
              <a:rPr lang="en-US" sz="1700" b="1">
                <a:latin typeface="Aptos" panose="020B0004020202020204" pitchFamily="34" charset="0"/>
              </a:rPr>
              <a:t>Deep	85” </a:t>
            </a:r>
            <a:r>
              <a:rPr lang="en-US" sz="1700">
                <a:latin typeface="Aptos" panose="020B0004020202020204" pitchFamily="34" charset="0"/>
              </a:rPr>
              <a:t>	Add depth for seed belts</a:t>
            </a:r>
          </a:p>
          <a:p>
            <a:pPr marL="0" indent="0">
              <a:buNone/>
              <a:tabLst>
                <a:tab pos="2519363" algn="r"/>
                <a:tab pos="3146425" algn="l"/>
              </a:tabLst>
            </a:pPr>
            <a:endParaRPr lang="en-US" sz="1700">
              <a:latin typeface="Aptos" panose="020B0004020202020204" pitchFamily="34" charset="0"/>
            </a:endParaRPr>
          </a:p>
          <a:p>
            <a:pPr marL="0" indent="0">
              <a:buNone/>
              <a:tabLst>
                <a:tab pos="2519363" algn="r"/>
                <a:tab pos="3146425" algn="l"/>
              </a:tabLst>
            </a:pPr>
            <a:r>
              <a:rPr lang="en-US" sz="1700">
                <a:latin typeface="Aptos" panose="020B0004020202020204" pitchFamily="34" charset="0"/>
              </a:rPr>
              <a:t>Additional room for chemical storage, and the weighing station required.</a:t>
            </a:r>
          </a:p>
          <a:p>
            <a:pPr marL="0" indent="0">
              <a:buNone/>
              <a:tabLst>
                <a:tab pos="2519363" algn="r"/>
                <a:tab pos="3146425" algn="l"/>
              </a:tabLst>
            </a:pPr>
            <a:endParaRPr lang="en-US" sz="1700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C27394-5873-C712-2387-4D0353DD7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739" y="1386419"/>
            <a:ext cx="3560660" cy="411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65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7D8E67F2-F753-4E06-8229-4970A6725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933"/>
            <a:ext cx="6483094" cy="6854272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4105" name="Picture 4104">
            <a:extLst>
              <a:ext uri="{FF2B5EF4-FFF2-40B4-BE49-F238E27FC236}">
                <a16:creationId xmlns:a16="http://schemas.microsoft.com/office/drawing/2014/main" id="{2EE1BDFD-564B-44A4-841A-50D6A8E75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-1" y="1"/>
            <a:ext cx="9144000" cy="6858000"/>
          </a:xfrm>
          <a:prstGeom prst="rect">
            <a:avLst/>
          </a:prstGeom>
        </p:spPr>
      </p:pic>
      <p:sp>
        <p:nvSpPr>
          <p:cNvPr id="4107" name="Freeform 60">
            <a:extLst>
              <a:ext uri="{FF2B5EF4-FFF2-40B4-BE49-F238E27FC236}">
                <a16:creationId xmlns:a16="http://schemas.microsoft.com/office/drawing/2014/main" id="{007B8288-68CC-4847-8419-CF535B6B7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5428" y="4444"/>
            <a:ext cx="3880988" cy="2206512"/>
          </a:xfrm>
          <a:custGeom>
            <a:avLst/>
            <a:gdLst>
              <a:gd name="connsiteX0" fmla="*/ 20753 w 3960193"/>
              <a:gd name="connsiteY0" fmla="*/ 0 h 2251543"/>
              <a:gd name="connsiteX1" fmla="*/ 3939440 w 3960193"/>
              <a:gd name="connsiteY1" fmla="*/ 0 h 2251543"/>
              <a:gd name="connsiteX2" fmla="*/ 3949969 w 3960193"/>
              <a:gd name="connsiteY2" fmla="*/ 68994 h 2251543"/>
              <a:gd name="connsiteX3" fmla="*/ 3960193 w 3960193"/>
              <a:gd name="connsiteY3" fmla="*/ 271447 h 2251543"/>
              <a:gd name="connsiteX4" fmla="*/ 1980096 w 3960193"/>
              <a:gd name="connsiteY4" fmla="*/ 2251543 h 2251543"/>
              <a:gd name="connsiteX5" fmla="*/ 0 w 3960193"/>
              <a:gd name="connsiteY5" fmla="*/ 271447 h 2251543"/>
              <a:gd name="connsiteX6" fmla="*/ 10224 w 3960193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3" h="2251543">
                <a:moveTo>
                  <a:pt x="20753" y="0"/>
                </a:moveTo>
                <a:lnTo>
                  <a:pt x="3939440" y="0"/>
                </a:lnTo>
                <a:lnTo>
                  <a:pt x="3949969" y="68994"/>
                </a:lnTo>
                <a:cubicBezTo>
                  <a:pt x="3956730" y="135559"/>
                  <a:pt x="3960193" y="203099"/>
                  <a:pt x="3960193" y="271447"/>
                </a:cubicBezTo>
                <a:cubicBezTo>
                  <a:pt x="3960193" y="1365024"/>
                  <a:pt x="3073674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4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pic>
        <p:nvPicPr>
          <p:cNvPr id="4098" name="Picture 2" descr="Kannar Earth Science">
            <a:extLst>
              <a:ext uri="{FF2B5EF4-FFF2-40B4-BE49-F238E27FC236}">
                <a16:creationId xmlns:a16="http://schemas.microsoft.com/office/drawing/2014/main" id="{E0F77DF2-BFC0-62AC-A7CB-7D10BFEBB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138" y="474623"/>
            <a:ext cx="2789568" cy="7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86AF1E-0DAB-5D64-B451-665EE217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212" y="1434609"/>
            <a:ext cx="3733482" cy="1091997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000000"/>
                </a:solidFill>
              </a:rPr>
              <a:t>Get started today</a:t>
            </a:r>
          </a:p>
        </p:txBody>
      </p:sp>
      <p:sp>
        <p:nvSpPr>
          <p:cNvPr id="4109" name="Freeform 68">
            <a:extLst>
              <a:ext uri="{FF2B5EF4-FFF2-40B4-BE49-F238E27FC236}">
                <a16:creationId xmlns:a16="http://schemas.microsoft.com/office/drawing/2014/main" id="{32BA8EA8-C1B6-4309-B674-F9F399B96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12701"/>
            <a:ext cx="4942590" cy="3945299"/>
          </a:xfrm>
          <a:custGeom>
            <a:avLst/>
            <a:gdLst>
              <a:gd name="connsiteX0" fmla="*/ 2223943 w 4942589"/>
              <a:gd name="connsiteY0" fmla="*/ 0 h 3945299"/>
              <a:gd name="connsiteX1" fmla="*/ 4942589 w 4942589"/>
              <a:gd name="connsiteY1" fmla="*/ 2718646 h 3945299"/>
              <a:gd name="connsiteX2" fmla="*/ 4728945 w 4942589"/>
              <a:gd name="connsiteY2" fmla="*/ 3776866 h 3945299"/>
              <a:gd name="connsiteX3" fmla="*/ 4647806 w 4942589"/>
              <a:gd name="connsiteY3" fmla="*/ 3945299 h 3945299"/>
              <a:gd name="connsiteX4" fmla="*/ 0 w 4942589"/>
              <a:gd name="connsiteY4" fmla="*/ 3945299 h 3945299"/>
              <a:gd name="connsiteX5" fmla="*/ 0 w 4942589"/>
              <a:gd name="connsiteY5" fmla="*/ 1157971 h 3945299"/>
              <a:gd name="connsiteX6" fmla="*/ 126104 w 4942589"/>
              <a:gd name="connsiteY6" fmla="*/ 989335 h 3945299"/>
              <a:gd name="connsiteX7" fmla="*/ 2223943 w 4942589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2589" h="3945299">
                <a:moveTo>
                  <a:pt x="2223943" y="0"/>
                </a:moveTo>
                <a:cubicBezTo>
                  <a:pt x="3725410" y="0"/>
                  <a:pt x="4942589" y="1217179"/>
                  <a:pt x="4942589" y="2718646"/>
                </a:cubicBezTo>
                <a:cubicBezTo>
                  <a:pt x="4942589" y="3094013"/>
                  <a:pt x="4866516" y="3451612"/>
                  <a:pt x="4728945" y="3776866"/>
                </a:cubicBezTo>
                <a:lnTo>
                  <a:pt x="4647806" y="3945299"/>
                </a:lnTo>
                <a:lnTo>
                  <a:pt x="0" y="3945299"/>
                </a:lnTo>
                <a:lnTo>
                  <a:pt x="0" y="1157971"/>
                </a:lnTo>
                <a:lnTo>
                  <a:pt x="126104" y="989335"/>
                </a:lnTo>
                <a:cubicBezTo>
                  <a:pt x="624744" y="385123"/>
                  <a:pt x="1379368" y="0"/>
                  <a:pt x="2223943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A3EE9709-3A0E-416F-B2B6-0298F77FBA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7" r="15995" b="5875"/>
          <a:stretch/>
        </p:blipFill>
        <p:spPr>
          <a:xfrm>
            <a:off x="741002" y="3953379"/>
            <a:ext cx="2991054" cy="26704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21F68-B5CB-079A-5000-D7AC4F2A4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328" y="2674509"/>
            <a:ext cx="3733184" cy="272946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1500" dirty="0">
              <a:solidFill>
                <a:srgbClr val="000000"/>
              </a:solidFill>
              <a:hlinkClick r:id="rId6"/>
            </a:endParaRPr>
          </a:p>
          <a:p>
            <a:pPr marL="0" indent="0">
              <a:buNone/>
            </a:pPr>
            <a:r>
              <a:rPr lang="en-US" sz="1500" dirty="0">
                <a:solidFill>
                  <a:srgbClr val="000000"/>
                </a:solidFill>
                <a:hlinkClick r:id="rId6"/>
              </a:rPr>
              <a:t>info@kannargroup.com</a:t>
            </a:r>
            <a:endParaRPr lang="en-US" sz="15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rgbClr val="000000"/>
                </a:solidFill>
                <a:hlinkClick r:id="rId7"/>
              </a:rPr>
              <a:t>https://kannargroup.com/equipment/</a:t>
            </a:r>
            <a:endParaRPr lang="en-US" sz="15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5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rgbClr val="000000"/>
                </a:solidFill>
              </a:rPr>
              <a:t>Tel: +1 (678) 475-1155</a:t>
            </a:r>
          </a:p>
        </p:txBody>
      </p:sp>
    </p:spTree>
    <p:extLst>
      <p:ext uri="{BB962C8B-B14F-4D97-AF65-F5344CB8AC3E}">
        <p14:creationId xmlns:p14="http://schemas.microsoft.com/office/powerpoint/2010/main" val="4003418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standing next to a machine&#10;&#10;Description automatically generated">
            <a:extLst>
              <a:ext uri="{FF2B5EF4-FFF2-40B4-BE49-F238E27FC236}">
                <a16:creationId xmlns:a16="http://schemas.microsoft.com/office/drawing/2014/main" id="{71F27ADB-724B-C341-F962-F5C5238BD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0" t="9091" r="34949" b="1"/>
          <a:stretch/>
        </p:blipFill>
        <p:spPr>
          <a:xfrm>
            <a:off x="2618330" y="10"/>
            <a:ext cx="6501384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A329AE-0609-00C6-7B49-6EA9AF940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2"/>
            <a:ext cx="3017520" cy="4745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200" dirty="0">
                <a:solidFill>
                  <a:schemeClr val="bg1"/>
                </a:solidFill>
              </a:rPr>
              <a:t>Treat seed like  pro.</a:t>
            </a:r>
            <a:br>
              <a:rPr lang="en-US" sz="4200" dirty="0">
                <a:solidFill>
                  <a:schemeClr val="bg1"/>
                </a:solidFill>
              </a:rPr>
            </a:br>
            <a:br>
              <a:rPr lang="en-US" sz="4200" dirty="0">
                <a:solidFill>
                  <a:schemeClr val="bg1"/>
                </a:solidFill>
              </a:rPr>
            </a:br>
            <a:r>
              <a:rPr lang="en-US" sz="4200" i="1" dirty="0">
                <a:solidFill>
                  <a:schemeClr val="bg1"/>
                </a:solidFill>
              </a:rPr>
              <a:t>Fast, Accurate, Flexible.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05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45352925-4751-4F5E-B434-C1C0CE917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28B0C87-106B-4BC6-B780-21399D381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standing next to a machine&#10;&#10;Description automatically generated">
            <a:extLst>
              <a:ext uri="{FF2B5EF4-FFF2-40B4-BE49-F238E27FC236}">
                <a16:creationId xmlns:a16="http://schemas.microsoft.com/office/drawing/2014/main" id="{F78D7959-E61B-B8E2-7717-34CCA4C73C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5" r="30825"/>
          <a:stretch/>
        </p:blipFill>
        <p:spPr>
          <a:xfrm>
            <a:off x="20" y="10"/>
            <a:ext cx="4571980" cy="6857990"/>
          </a:xfrm>
          <a:prstGeom prst="rect">
            <a:avLst/>
          </a:prstGeom>
        </p:spPr>
      </p:pic>
      <p:pic>
        <p:nvPicPr>
          <p:cNvPr id="5" name="Content Placeholder 4" descr="A blue and red machine&#10;&#10;Description automatically generated">
            <a:extLst>
              <a:ext uri="{FF2B5EF4-FFF2-40B4-BE49-F238E27FC236}">
                <a16:creationId xmlns:a16="http://schemas.microsoft.com/office/drawing/2014/main" id="{7F160A95-95BF-785C-AC0B-CB0B86C462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9" r="33021"/>
          <a:stretch/>
        </p:blipFill>
        <p:spPr>
          <a:xfrm>
            <a:off x="4570635" y="10"/>
            <a:ext cx="4572000" cy="68579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0FAC34-6B6C-0E77-7F99-F25BAB4F9E9C}"/>
              </a:ext>
            </a:extLst>
          </p:cNvPr>
          <p:cNvSpPr txBox="1"/>
          <p:nvPr/>
        </p:nvSpPr>
        <p:spPr>
          <a:xfrm>
            <a:off x="5256435" y="572864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Robust construction and 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easy maintenance</a:t>
            </a:r>
          </a:p>
        </p:txBody>
      </p:sp>
    </p:spTree>
    <p:extLst>
      <p:ext uri="{BB962C8B-B14F-4D97-AF65-F5344CB8AC3E}">
        <p14:creationId xmlns:p14="http://schemas.microsoft.com/office/powerpoint/2010/main" val="1533387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288" y="303591"/>
            <a:ext cx="3250692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640263"/>
            <a:ext cx="2866644" cy="1344975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chemeClr val="bg1"/>
                </a:solidFill>
              </a:rPr>
              <a:t>Ready, set, go</a:t>
            </a: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066" y="2050687"/>
            <a:ext cx="2763774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207" y="2121763"/>
            <a:ext cx="2866644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>
                <a:solidFill>
                  <a:schemeClr val="bg1"/>
                </a:solidFill>
              </a:rPr>
              <a:t>Up and running in record time</a:t>
            </a:r>
          </a:p>
          <a:p>
            <a:pPr marL="457200" lvl="1" indent="0">
              <a:buNone/>
            </a:pPr>
            <a:r>
              <a:rPr lang="en-US" sz="1700" dirty="0">
                <a:solidFill>
                  <a:schemeClr val="bg1"/>
                </a:solidFill>
              </a:rPr>
              <a:t>CAD drawings of equipment component, suggested platform, made available ahead of time</a:t>
            </a:r>
          </a:p>
          <a:p>
            <a:pPr marL="457200" lvl="1" indent="0">
              <a:buNone/>
            </a:pPr>
            <a:endParaRPr lang="en-US" sz="17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1700" dirty="0">
                <a:solidFill>
                  <a:schemeClr val="bg1"/>
                </a:solidFill>
              </a:rPr>
              <a:t>Ships “modular”, ready for plug and play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3037" y="2473096"/>
            <a:ext cx="4947489" cy="175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010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EB0157-7DC0-AC71-E444-3CFE3FEE30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71" r="2" b="3543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160440"/>
            <a:ext cx="2866642" cy="1899912"/>
          </a:xfrm>
        </p:spPr>
        <p:txBody>
          <a:bodyPr>
            <a:normAutofit fontScale="90000"/>
          </a:bodyPr>
          <a:lstStyle/>
          <a:p>
            <a:r>
              <a:rPr lang="en-US" sz="3500" dirty="0"/>
              <a:t>Sedpell earned the trust of the industry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200" y="2265037"/>
            <a:ext cx="2969513" cy="44495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Speed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100" dirty="0"/>
              <a:t>900 lb / min</a:t>
            </a:r>
            <a:br>
              <a:rPr lang="en-US" sz="1100" dirty="0"/>
            </a:br>
            <a:r>
              <a:rPr lang="en-US" sz="1100" dirty="0"/>
              <a:t>(300 lb’s / batch;</a:t>
            </a:r>
            <a:br>
              <a:rPr lang="en-US" sz="1100" dirty="0"/>
            </a:br>
            <a:r>
              <a:rPr lang="en-US" sz="1100" dirty="0"/>
              <a:t>20 seconds each)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Precision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100" dirty="0"/>
              <a:t>Film coat, encrusting or pelletizing</a:t>
            </a:r>
            <a:endParaRPr lang="en-US" sz="1100" dirty="0">
              <a:ea typeface="Calibri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Maintenance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800" dirty="0"/>
              <a:t>Hours, not “days”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100" dirty="0"/>
              <a:t>Most parts and pieces readily available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100" dirty="0"/>
              <a:t>Room for equipment component movement and operator access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Robust construction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100" dirty="0"/>
              <a:t>No belts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100" dirty="0"/>
              <a:t>Built to last for decades of use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08281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9D7735-12E7-0145-D6B4-DA51DB217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700" dirty="0"/>
              <a:t>TREAT SEED IN NO TIME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F14D1-0218-212B-190F-C6AA4A9B9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060" y="2872899"/>
            <a:ext cx="3182691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dirty="0">
                <a:effectLst/>
              </a:rPr>
              <a:t>Hybrid operating system for both build up and film treating</a:t>
            </a:r>
          </a:p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900" dirty="0"/>
          </a:p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dirty="0">
                <a:effectLst/>
              </a:rPr>
              <a:t>Operates on Windows 10/11 with 19" touchscreen</a:t>
            </a:r>
          </a:p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900" dirty="0"/>
          </a:p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dirty="0">
                <a:effectLst/>
              </a:rPr>
              <a:t>Troubleshooting and diagnostics available remotely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D20051-188F-FEE6-7AB8-054D695F1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65" r="3587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01030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9D7735-12E7-0145-D6B4-DA51DB217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4777739"/>
            <a:ext cx="2564242" cy="14121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900" dirty="0"/>
              <a:t>HIGH THROUGHPUT MADE EASY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9FEB48AE-F21D-6CE6-0E66-5C73FF3A3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5045"/>
          <a:stretch/>
        </p:blipFill>
        <p:spPr>
          <a:xfrm>
            <a:off x="20" y="10"/>
            <a:ext cx="9143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0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onnsiteX0" fmla="*/ 0 w 1371600"/>
              <a:gd name="connsiteY0" fmla="*/ 0 h 13716"/>
              <a:gd name="connsiteX1" fmla="*/ 685800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127" y="2892"/>
                  <a:pt x="1371229" y="8681"/>
                  <a:pt x="1371600" y="13716"/>
                </a:cubicBezTo>
                <a:cubicBezTo>
                  <a:pt x="1107995" y="21892"/>
                  <a:pt x="1033361" y="28370"/>
                  <a:pt x="713232" y="13716"/>
                </a:cubicBezTo>
                <a:cubicBezTo>
                  <a:pt x="393103" y="-938"/>
                  <a:pt x="289343" y="38649"/>
                  <a:pt x="0" y="13716"/>
                </a:cubicBezTo>
                <a:cubicBezTo>
                  <a:pt x="227" y="7219"/>
                  <a:pt x="197" y="5990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228" y="6235"/>
                  <a:pt x="1371259" y="10206"/>
                  <a:pt x="1371600" y="13716"/>
                </a:cubicBezTo>
                <a:cubicBezTo>
                  <a:pt x="1176823" y="-5981"/>
                  <a:pt x="900830" y="5417"/>
                  <a:pt x="713232" y="13716"/>
                </a:cubicBezTo>
                <a:cubicBezTo>
                  <a:pt x="525634" y="22015"/>
                  <a:pt x="282837" y="1152"/>
                  <a:pt x="0" y="13716"/>
                </a:cubicBezTo>
                <a:cubicBezTo>
                  <a:pt x="596" y="8712"/>
                  <a:pt x="320" y="342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36825-4251-7BED-2E91-74F2BF057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21863" y="4680118"/>
            <a:ext cx="5625479" cy="1939161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>
                <a:effectLst/>
                <a:latin typeface="Aptos" panose="020B0004020202020204" pitchFamily="34" charset="0"/>
              </a:rPr>
              <a:t>Hi throughput seed batching scale with no risk or “bridging”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>
                <a:effectLst/>
                <a:latin typeface="Aptos" panose="020B0004020202020204" pitchFamily="34" charset="0"/>
              </a:rPr>
              <a:t>5-point mixing system minimizes batch time while being gentle on seed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>
                <a:effectLst/>
                <a:latin typeface="Aptos" panose="020B0004020202020204" pitchFamily="34" charset="0"/>
              </a:rPr>
              <a:t>7.5 cu. ft. capacity per batch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>
                <a:effectLst/>
                <a:latin typeface="Aptos" panose="020B0004020202020204" pitchFamily="34" charset="0"/>
              </a:rPr>
              <a:t>Treat 900 lbs per minute (seed being 40 lbs/cu. ft. and with as little as 20 sec/batch on film treatment</a:t>
            </a:r>
            <a:r>
              <a:rPr lang="en-US" sz="1600" dirty="0">
                <a:latin typeface="Aptos" panose="020B0004020202020204" pitchFamily="34" charset="0"/>
              </a:rPr>
              <a:t>)</a:t>
            </a:r>
            <a:endParaRPr lang="en-US" sz="1600" dirty="0">
              <a:effectLst/>
              <a:latin typeface="Aptos" panose="020B000402020202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>
                <a:effectLst/>
                <a:latin typeface="Aptos" panose="020B0004020202020204" pitchFamily="34" charset="0"/>
              </a:rPr>
              <a:t>Air seal between rotor and stator wall accelerate drying</a:t>
            </a:r>
            <a:endParaRPr lang="en-US" sz="1600" dirty="0">
              <a:effectLst/>
              <a:latin typeface="Aptos" panose="020B0004020202020204" pitchFamily="34" charset="0"/>
              <a:ea typeface="Calibri"/>
              <a:cs typeface="Calibri"/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>
                <a:effectLst/>
                <a:latin typeface="Aptos" panose="020B0004020202020204" pitchFamily="34" charset="0"/>
              </a:rPr>
              <a:t>Actuated mixing bar/discharge bar to rapidly discharge treated seed </a:t>
            </a:r>
            <a:endParaRPr lang="en-US" sz="1600" dirty="0">
              <a:latin typeface="Aptos" panose="020B0004020202020204" pitchFamily="34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8751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4777739"/>
            <a:ext cx="2564242" cy="14121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POWER REQUIREMENTS</a:t>
            </a:r>
            <a:br>
              <a:rPr lang="en-US" sz="2600" dirty="0"/>
            </a:br>
            <a:r>
              <a:rPr lang="en-US" sz="2600" dirty="0"/>
              <a:t>RPD52FT/CDB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F894B1-DA49-1EFD-DDF3-63509FA88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2541"/>
          <a:stretch/>
        </p:blipFill>
        <p:spPr>
          <a:xfrm>
            <a:off x="20" y="10"/>
            <a:ext cx="9143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25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onnsiteX0" fmla="*/ 0 w 1371600"/>
              <a:gd name="connsiteY0" fmla="*/ 0 h 13716"/>
              <a:gd name="connsiteX1" fmla="*/ 685800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127" y="2892"/>
                  <a:pt x="1371229" y="8681"/>
                  <a:pt x="1371600" y="13716"/>
                </a:cubicBezTo>
                <a:cubicBezTo>
                  <a:pt x="1107995" y="21892"/>
                  <a:pt x="1033361" y="28370"/>
                  <a:pt x="713232" y="13716"/>
                </a:cubicBezTo>
                <a:cubicBezTo>
                  <a:pt x="393103" y="-938"/>
                  <a:pt x="289343" y="38649"/>
                  <a:pt x="0" y="13716"/>
                </a:cubicBezTo>
                <a:cubicBezTo>
                  <a:pt x="227" y="7219"/>
                  <a:pt x="197" y="5990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228" y="6235"/>
                  <a:pt x="1371259" y="10206"/>
                  <a:pt x="1371600" y="13716"/>
                </a:cubicBezTo>
                <a:cubicBezTo>
                  <a:pt x="1176823" y="-5981"/>
                  <a:pt x="900830" y="5417"/>
                  <a:pt x="713232" y="13716"/>
                </a:cubicBezTo>
                <a:cubicBezTo>
                  <a:pt x="525634" y="22015"/>
                  <a:pt x="282837" y="1152"/>
                  <a:pt x="0" y="13716"/>
                </a:cubicBezTo>
                <a:cubicBezTo>
                  <a:pt x="596" y="8712"/>
                  <a:pt x="320" y="342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0720" y="4777739"/>
            <a:ext cx="5173220" cy="1399223"/>
          </a:xfrm>
        </p:spPr>
        <p:txBody>
          <a:bodyPr anchor="ctr">
            <a:normAutofit/>
          </a:bodyPr>
          <a:lstStyle/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460 Volt 3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phase </a:t>
            </a:r>
            <a:r>
              <a:rPr lang="en-US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50 amps</a:t>
            </a: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 cfm @ 90 psi clean dry air supply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22269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2397A-9A37-71F4-C7F3-EF366D588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MAINTENANCE QUICK AND EASY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EE806-8CE8-66F8-6EC0-6641ADCBFDB7}"/>
              </a:ext>
            </a:extLst>
          </p:cNvPr>
          <p:cNvSpPr>
            <a:spLocks/>
          </p:cNvSpPr>
          <p:nvPr/>
        </p:nvSpPr>
        <p:spPr>
          <a:xfrm>
            <a:off x="681190" y="2112579"/>
            <a:ext cx="4119409" cy="3753788"/>
          </a:xfrm>
          <a:prstGeom prst="rect">
            <a:avLst/>
          </a:prstGeom>
        </p:spPr>
        <p:txBody>
          <a:bodyPr/>
          <a:lstStyle/>
          <a:p>
            <a:pPr defTabSz="868680">
              <a:spcBef>
                <a:spcPts val="600"/>
              </a:spcBef>
              <a:spcAft>
                <a:spcPts val="600"/>
              </a:spcAft>
            </a:pPr>
            <a:r>
              <a:rPr lang="en-US" sz="1710" kern="1200" dirty="0">
                <a:solidFill>
                  <a:srgbClr val="474747"/>
                </a:solidFill>
                <a:latin typeface="Aptos" panose="020B0004020202020204" pitchFamily="34" charset="0"/>
                <a:ea typeface="+mn-ea"/>
                <a:cs typeface="+mn-cs"/>
              </a:rPr>
              <a:t>Tungsten coated rotor (easily rebuilt)</a:t>
            </a:r>
            <a:endParaRPr lang="en-US" sz="1710" kern="1200" dirty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endParaRPr>
          </a:p>
          <a:p>
            <a:pPr defTabSz="868680">
              <a:spcBef>
                <a:spcPts val="600"/>
              </a:spcBef>
              <a:spcAft>
                <a:spcPts val="600"/>
              </a:spcAft>
            </a:pPr>
            <a:r>
              <a:rPr lang="en-US" sz="1710" kern="1200" dirty="0">
                <a:solidFill>
                  <a:srgbClr val="474747"/>
                </a:solidFill>
                <a:latin typeface="Aptos" panose="020B0004020202020204" pitchFamily="34" charset="0"/>
                <a:ea typeface="+mn-ea"/>
                <a:cs typeface="+mn-cs"/>
              </a:rPr>
              <a:t>Mixing tub wear components are replaceable</a:t>
            </a:r>
          </a:p>
          <a:p>
            <a:pPr defTabSz="868680">
              <a:spcBef>
                <a:spcPts val="600"/>
              </a:spcBef>
              <a:spcAft>
                <a:spcPts val="600"/>
              </a:spcAft>
            </a:pPr>
            <a:r>
              <a:rPr lang="en-US" sz="1710" kern="1200" dirty="0">
                <a:solidFill>
                  <a:srgbClr val="474747"/>
                </a:solidFill>
                <a:latin typeface="Aptos" panose="020B0004020202020204" pitchFamily="34" charset="0"/>
                <a:ea typeface="+mn-ea"/>
                <a:cs typeface="+mn-cs"/>
              </a:rPr>
              <a:t>Can be used for mild build up coatings up to 25%</a:t>
            </a:r>
          </a:p>
          <a:p>
            <a:pPr defTabSz="868680">
              <a:spcBef>
                <a:spcPts val="600"/>
              </a:spcBef>
              <a:spcAft>
                <a:spcPts val="600"/>
              </a:spcAft>
            </a:pPr>
            <a:r>
              <a:rPr lang="en-US" sz="1710" kern="1200" dirty="0">
                <a:solidFill>
                  <a:srgbClr val="474747"/>
                </a:solidFill>
                <a:latin typeface="Aptos" panose="020B0004020202020204" pitchFamily="34" charset="0"/>
                <a:ea typeface="+mn-ea"/>
                <a:cs typeface="+mn-cs"/>
              </a:rPr>
              <a:t>Auto-Calibrating pump delivery system</a:t>
            </a:r>
            <a:endParaRPr lang="en-US" sz="1710" kern="1200" dirty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endParaRPr>
          </a:p>
          <a:p>
            <a:pPr defTabSz="868680">
              <a:spcBef>
                <a:spcPts val="600"/>
              </a:spcBef>
              <a:spcAft>
                <a:spcPts val="600"/>
              </a:spcAft>
            </a:pPr>
            <a:r>
              <a:rPr lang="en-US" sz="1710" kern="1200" dirty="0">
                <a:solidFill>
                  <a:srgbClr val="474747"/>
                </a:solidFill>
                <a:latin typeface="Aptos" panose="020B0004020202020204" pitchFamily="34" charset="0"/>
                <a:ea typeface="+mn-ea"/>
                <a:cs typeface="+mn-cs"/>
              </a:rPr>
              <a:t>Up to 5 pumps and 4 powder feeders</a:t>
            </a:r>
            <a:endParaRPr lang="en-US" sz="1710" kern="1200" dirty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endParaRPr>
          </a:p>
          <a:p>
            <a:pPr defTabSz="868680">
              <a:spcBef>
                <a:spcPts val="600"/>
              </a:spcBef>
              <a:spcAft>
                <a:spcPts val="600"/>
              </a:spcAft>
            </a:pPr>
            <a:r>
              <a:rPr lang="en-US" sz="1710" kern="1200" dirty="0">
                <a:solidFill>
                  <a:srgbClr val="474747"/>
                </a:solidFill>
                <a:latin typeface="Aptos" panose="020B0004020202020204" pitchFamily="34" charset="0"/>
                <a:ea typeface="+mn-ea"/>
                <a:cs typeface="+mn-cs"/>
              </a:rPr>
              <a:t>Easy disassembly for maintenance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0151CA8-1D90-4870-FF6F-1836102DD2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14304" r="8506" b="31134"/>
          <a:stretch/>
        </p:blipFill>
        <p:spPr bwMode="auto">
          <a:xfrm>
            <a:off x="4572000" y="2365043"/>
            <a:ext cx="4415268" cy="445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298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21ab110-b98d-44cd-8e17-0569cf538473">
      <Terms xmlns="http://schemas.microsoft.com/office/infopath/2007/PartnerControls"/>
    </lcf76f155ced4ddcb4097134ff3c332f>
    <TaxCatchAll xmlns="f47401ed-1eec-420e-a42c-33e69e194aa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656050F2666042BCDA61B3CEA04A3F" ma:contentTypeVersion="18" ma:contentTypeDescription="Create a new document." ma:contentTypeScope="" ma:versionID="8d05e54efcb743a3747eaad1275e95a1">
  <xsd:schema xmlns:xsd="http://www.w3.org/2001/XMLSchema" xmlns:xs="http://www.w3.org/2001/XMLSchema" xmlns:p="http://schemas.microsoft.com/office/2006/metadata/properties" xmlns:ns2="c21ab110-b98d-44cd-8e17-0569cf538473" xmlns:ns3="f47401ed-1eec-420e-a42c-33e69e194aa6" targetNamespace="http://schemas.microsoft.com/office/2006/metadata/properties" ma:root="true" ma:fieldsID="6fde71715e2a85a1100f31beea8fc747" ns2:_="" ns3:_="">
    <xsd:import namespace="c21ab110-b98d-44cd-8e17-0569cf538473"/>
    <xsd:import namespace="f47401ed-1eec-420e-a42c-33e69e194a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1ab110-b98d-44cd-8e17-0569cf5384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6b860d8-d3a8-4d0f-8ff2-6fd03b3faf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7401ed-1eec-420e-a42c-33e69e194aa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44b1f4c-5684-4680-bb3a-b3702b57b07a}" ma:internalName="TaxCatchAll" ma:showField="CatchAllData" ma:web="f47401ed-1eec-420e-a42c-33e69e194a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9FB541-FD56-4201-946F-A3C1494839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82AEA5-26B7-41D5-86DD-B3CE5F2E97BE}">
  <ds:schemaRefs>
    <ds:schemaRef ds:uri="http://purl.org/dc/elements/1.1/"/>
    <ds:schemaRef ds:uri="http://schemas.microsoft.com/office/2006/documentManagement/types"/>
    <ds:schemaRef ds:uri="http://purl.org/dc/dcmitype/"/>
    <ds:schemaRef ds:uri="c21ab110-b98d-44cd-8e17-0569cf538473"/>
    <ds:schemaRef ds:uri="http://schemas.microsoft.com/office/2006/metadata/properties"/>
    <ds:schemaRef ds:uri="http://purl.org/dc/terms/"/>
    <ds:schemaRef ds:uri="f47401ed-1eec-420e-a42c-33e69e194aa6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CF89E99-274D-486F-AB9B-A48E6F26B3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1ab110-b98d-44cd-8e17-0569cf538473"/>
    <ds:schemaRef ds:uri="f47401ed-1eec-420e-a42c-33e69e194a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381</Words>
  <Application>Microsoft Office PowerPoint</Application>
  <PresentationFormat>On-screen Show (4:3)</PresentationFormat>
  <Paragraphs>66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Arial</vt:lpstr>
      <vt:lpstr>Calibri</vt:lpstr>
      <vt:lpstr>Office Theme</vt:lpstr>
      <vt:lpstr>SedPell</vt:lpstr>
      <vt:lpstr>Treat seed like  pro.  Fast, Accurate, Flexible.</vt:lpstr>
      <vt:lpstr>PowerPoint Presentation</vt:lpstr>
      <vt:lpstr>Ready, set, go</vt:lpstr>
      <vt:lpstr>Sedpell earned the trust of the industry</vt:lpstr>
      <vt:lpstr>TREAT SEED IN NO TIME</vt:lpstr>
      <vt:lpstr>HIGH THROUGHPUT MADE EASY</vt:lpstr>
      <vt:lpstr>POWER REQUIREMENTS RPD52FT/CDB</vt:lpstr>
      <vt:lpstr>MAINTENANCE QUICK AND EASY</vt:lpstr>
      <vt:lpstr>Minimum space requirements</vt:lpstr>
      <vt:lpstr>Get started today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look at SedPel</dc:title>
  <dc:creator>Sam</dc:creator>
  <cp:lastModifiedBy>Sam Cloete</cp:lastModifiedBy>
  <cp:revision>29</cp:revision>
  <dcterms:created xsi:type="dcterms:W3CDTF">2016-02-08T20:02:38Z</dcterms:created>
  <dcterms:modified xsi:type="dcterms:W3CDTF">2024-08-29T17:55:55Z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0x0101008C656050F2666042BCDA61B3CEA04A3F</vt:lpwstr>
  </property>
  <property fmtid="{D5CDD505-2E9C-101B-9397-08002B2CF9AE}" pid="3" name="MediaServiceImageTags">
    <vt:lpwstr/>
  </property>
</Properties>
</file>